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</p:sldIdLst>
  <p:sldSz cx="24377650" cy="13716000"/>
  <p:notesSz cx="6858000" cy="9144000"/>
  <p:defaultTextStyle>
    <a:defPPr>
      <a:defRPr lang="en-US"/>
    </a:defPPr>
    <a:lvl1pPr marL="0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1pPr>
    <a:lvl2pPr marL="1088365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2pPr>
    <a:lvl3pPr marL="2176729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3pPr>
    <a:lvl4pPr marL="3265094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4pPr>
    <a:lvl5pPr marL="4353458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5pPr>
    <a:lvl6pPr marL="5441823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6pPr>
    <a:lvl7pPr marL="6530188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7pPr>
    <a:lvl8pPr marL="7618552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8pPr>
    <a:lvl9pPr marL="8706917" algn="l" defTabSz="1088365" rtl="0" eaLnBrk="1" latinLnBrk="0" hangingPunct="1">
      <a:defRPr sz="4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7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33" d="100"/>
          <a:sy n="33" d="100"/>
        </p:scale>
        <p:origin x="150" y="186"/>
      </p:cViewPr>
      <p:guideLst>
        <p:guide orient="horz" pos="4320"/>
        <p:guide pos="767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324" y="4260851"/>
            <a:ext cx="20721003" cy="294005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56648" y="7772400"/>
            <a:ext cx="17064355" cy="3505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088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21767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32650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4353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54418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65301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7618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8706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522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96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673796" y="549277"/>
            <a:ext cx="5484971" cy="1170305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8882" y="549277"/>
            <a:ext cx="16048620" cy="1170305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48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312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666" y="8813801"/>
            <a:ext cx="20721003" cy="2724150"/>
          </a:xfrm>
        </p:spPr>
        <p:txBody>
          <a:bodyPr anchor="t"/>
          <a:lstStyle>
            <a:lvl1pPr algn="l">
              <a:defRPr sz="95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5666" y="5813427"/>
            <a:ext cx="20721003" cy="3000374"/>
          </a:xfrm>
        </p:spPr>
        <p:txBody>
          <a:bodyPr anchor="b"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1088365" indent="0">
              <a:buNone/>
              <a:defRPr sz="4300">
                <a:solidFill>
                  <a:schemeClr val="tx1">
                    <a:tint val="75000"/>
                  </a:schemeClr>
                </a:solidFill>
              </a:defRPr>
            </a:lvl2pPr>
            <a:lvl3pPr marL="2176729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3pPr>
            <a:lvl4pPr marL="3265094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4pPr>
            <a:lvl5pPr marL="435345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5pPr>
            <a:lvl6pPr marL="5441823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6pPr>
            <a:lvl7pPr marL="6530188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7pPr>
            <a:lvl8pPr marL="7618552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8pPr>
            <a:lvl9pPr marL="8706917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32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8883" y="3200401"/>
            <a:ext cx="10766795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91972" y="3200401"/>
            <a:ext cx="10766795" cy="9051926"/>
          </a:xfrm>
        </p:spPr>
        <p:txBody>
          <a:bodyPr/>
          <a:lstStyle>
            <a:lvl1pPr>
              <a:defRPr sz="6700"/>
            </a:lvl1pPr>
            <a:lvl2pPr>
              <a:defRPr sz="5700"/>
            </a:lvl2pPr>
            <a:lvl3pPr>
              <a:defRPr sz="4800"/>
            </a:lvl3pPr>
            <a:lvl4pPr>
              <a:defRPr sz="4300"/>
            </a:lvl4pPr>
            <a:lvl5pPr>
              <a:defRPr sz="4300"/>
            </a:lvl5pPr>
            <a:lvl6pPr>
              <a:defRPr sz="4300"/>
            </a:lvl6pPr>
            <a:lvl7pPr>
              <a:defRPr sz="4300"/>
            </a:lvl7pPr>
            <a:lvl8pPr>
              <a:defRPr sz="4300"/>
            </a:lvl8pPr>
            <a:lvl9pPr>
              <a:defRPr sz="43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530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2" y="3070226"/>
            <a:ext cx="10771029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65" indent="0">
              <a:buNone/>
              <a:defRPr sz="4800" b="1"/>
            </a:lvl2pPr>
            <a:lvl3pPr marL="2176729" indent="0">
              <a:buNone/>
              <a:defRPr sz="4300" b="1"/>
            </a:lvl3pPr>
            <a:lvl4pPr marL="3265094" indent="0">
              <a:buNone/>
              <a:defRPr sz="3800" b="1"/>
            </a:lvl4pPr>
            <a:lvl5pPr marL="4353458" indent="0">
              <a:buNone/>
              <a:defRPr sz="3800" b="1"/>
            </a:lvl5pPr>
            <a:lvl6pPr marL="5441823" indent="0">
              <a:buNone/>
              <a:defRPr sz="3800" b="1"/>
            </a:lvl6pPr>
            <a:lvl7pPr marL="6530188" indent="0">
              <a:buNone/>
              <a:defRPr sz="3800" b="1"/>
            </a:lvl7pPr>
            <a:lvl8pPr marL="7618552" indent="0">
              <a:buNone/>
              <a:defRPr sz="3800" b="1"/>
            </a:lvl8pPr>
            <a:lvl9pPr marL="8706917" indent="0">
              <a:buNone/>
              <a:defRPr sz="38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18882" y="4349750"/>
            <a:ext cx="10771029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83509" y="3070226"/>
            <a:ext cx="10775260" cy="1279524"/>
          </a:xfrm>
        </p:spPr>
        <p:txBody>
          <a:bodyPr anchor="b"/>
          <a:lstStyle>
            <a:lvl1pPr marL="0" indent="0">
              <a:buNone/>
              <a:defRPr sz="5700" b="1"/>
            </a:lvl1pPr>
            <a:lvl2pPr marL="1088365" indent="0">
              <a:buNone/>
              <a:defRPr sz="4800" b="1"/>
            </a:lvl2pPr>
            <a:lvl3pPr marL="2176729" indent="0">
              <a:buNone/>
              <a:defRPr sz="4300" b="1"/>
            </a:lvl3pPr>
            <a:lvl4pPr marL="3265094" indent="0">
              <a:buNone/>
              <a:defRPr sz="3800" b="1"/>
            </a:lvl4pPr>
            <a:lvl5pPr marL="4353458" indent="0">
              <a:buNone/>
              <a:defRPr sz="3800" b="1"/>
            </a:lvl5pPr>
            <a:lvl6pPr marL="5441823" indent="0">
              <a:buNone/>
              <a:defRPr sz="3800" b="1"/>
            </a:lvl6pPr>
            <a:lvl7pPr marL="6530188" indent="0">
              <a:buNone/>
              <a:defRPr sz="3800" b="1"/>
            </a:lvl7pPr>
            <a:lvl8pPr marL="7618552" indent="0">
              <a:buNone/>
              <a:defRPr sz="3800" b="1"/>
            </a:lvl8pPr>
            <a:lvl9pPr marL="8706917" indent="0">
              <a:buNone/>
              <a:defRPr sz="38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83509" y="4349750"/>
            <a:ext cx="10775260" cy="7902576"/>
          </a:xfrm>
        </p:spPr>
        <p:txBody>
          <a:bodyPr/>
          <a:lstStyle>
            <a:lvl1pPr>
              <a:defRPr sz="5700"/>
            </a:lvl1pPr>
            <a:lvl2pPr>
              <a:defRPr sz="4800"/>
            </a:lvl2pPr>
            <a:lvl3pPr>
              <a:defRPr sz="4300"/>
            </a:lvl3pPr>
            <a:lvl4pPr>
              <a:defRPr sz="3800"/>
            </a:lvl4pPr>
            <a:lvl5pPr>
              <a:defRPr sz="3800"/>
            </a:lvl5pPr>
            <a:lvl6pPr>
              <a:defRPr sz="3800"/>
            </a:lvl6pPr>
            <a:lvl7pPr>
              <a:defRPr sz="3800"/>
            </a:lvl7pPr>
            <a:lvl8pPr>
              <a:defRPr sz="3800"/>
            </a:lvl8pPr>
            <a:lvl9pPr>
              <a:defRPr sz="3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54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560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277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8884" y="546100"/>
            <a:ext cx="8020079" cy="2324100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0984" y="546101"/>
            <a:ext cx="13627784" cy="11706226"/>
          </a:xfrm>
        </p:spPr>
        <p:txBody>
          <a:bodyPr/>
          <a:lstStyle>
            <a:lvl1pPr>
              <a:defRPr sz="7600"/>
            </a:lvl1pPr>
            <a:lvl2pPr>
              <a:defRPr sz="6700"/>
            </a:lvl2pPr>
            <a:lvl3pPr>
              <a:defRPr sz="570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8884" y="2870201"/>
            <a:ext cx="8020079" cy="9382126"/>
          </a:xfrm>
        </p:spPr>
        <p:txBody>
          <a:bodyPr/>
          <a:lstStyle>
            <a:lvl1pPr marL="0" indent="0">
              <a:buNone/>
              <a:defRPr sz="3300"/>
            </a:lvl1pPr>
            <a:lvl2pPr marL="1088365" indent="0">
              <a:buNone/>
              <a:defRPr sz="2900"/>
            </a:lvl2pPr>
            <a:lvl3pPr marL="2176729" indent="0">
              <a:buNone/>
              <a:defRPr sz="2400"/>
            </a:lvl3pPr>
            <a:lvl4pPr marL="3265094" indent="0">
              <a:buNone/>
              <a:defRPr sz="2100"/>
            </a:lvl4pPr>
            <a:lvl5pPr marL="4353458" indent="0">
              <a:buNone/>
              <a:defRPr sz="2100"/>
            </a:lvl5pPr>
            <a:lvl6pPr marL="5441823" indent="0">
              <a:buNone/>
              <a:defRPr sz="2100"/>
            </a:lvl6pPr>
            <a:lvl7pPr marL="6530188" indent="0">
              <a:buNone/>
              <a:defRPr sz="2100"/>
            </a:lvl7pPr>
            <a:lvl8pPr marL="7618552" indent="0">
              <a:buNone/>
              <a:defRPr sz="2100"/>
            </a:lvl8pPr>
            <a:lvl9pPr marL="8706917" indent="0">
              <a:buNone/>
              <a:defRPr sz="21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320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8190" y="9601200"/>
            <a:ext cx="14626590" cy="1133476"/>
          </a:xfrm>
        </p:spPr>
        <p:txBody>
          <a:bodyPr anchor="b"/>
          <a:lstStyle>
            <a:lvl1pPr algn="l">
              <a:defRPr sz="48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778190" y="1225550"/>
            <a:ext cx="14626590" cy="8229600"/>
          </a:xfrm>
        </p:spPr>
        <p:txBody>
          <a:bodyPr/>
          <a:lstStyle>
            <a:lvl1pPr marL="0" indent="0">
              <a:buNone/>
              <a:defRPr sz="7600"/>
            </a:lvl1pPr>
            <a:lvl2pPr marL="1088365" indent="0">
              <a:buNone/>
              <a:defRPr sz="6700"/>
            </a:lvl2pPr>
            <a:lvl3pPr marL="2176729" indent="0">
              <a:buNone/>
              <a:defRPr sz="5700"/>
            </a:lvl3pPr>
            <a:lvl4pPr marL="3265094" indent="0">
              <a:buNone/>
              <a:defRPr sz="4800"/>
            </a:lvl4pPr>
            <a:lvl5pPr marL="4353458" indent="0">
              <a:buNone/>
              <a:defRPr sz="4800"/>
            </a:lvl5pPr>
            <a:lvl6pPr marL="5441823" indent="0">
              <a:buNone/>
              <a:defRPr sz="4800"/>
            </a:lvl6pPr>
            <a:lvl7pPr marL="6530188" indent="0">
              <a:buNone/>
              <a:defRPr sz="4800"/>
            </a:lvl7pPr>
            <a:lvl8pPr marL="7618552" indent="0">
              <a:buNone/>
              <a:defRPr sz="4800"/>
            </a:lvl8pPr>
            <a:lvl9pPr marL="8706917" indent="0">
              <a:buNone/>
              <a:defRPr sz="4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78190" y="10734676"/>
            <a:ext cx="14626590" cy="1609724"/>
          </a:xfrm>
        </p:spPr>
        <p:txBody>
          <a:bodyPr/>
          <a:lstStyle>
            <a:lvl1pPr marL="0" indent="0">
              <a:buNone/>
              <a:defRPr sz="3300"/>
            </a:lvl1pPr>
            <a:lvl2pPr marL="1088365" indent="0">
              <a:buNone/>
              <a:defRPr sz="2900"/>
            </a:lvl2pPr>
            <a:lvl3pPr marL="2176729" indent="0">
              <a:buNone/>
              <a:defRPr sz="2400"/>
            </a:lvl3pPr>
            <a:lvl4pPr marL="3265094" indent="0">
              <a:buNone/>
              <a:defRPr sz="2100"/>
            </a:lvl4pPr>
            <a:lvl5pPr marL="4353458" indent="0">
              <a:buNone/>
              <a:defRPr sz="2100"/>
            </a:lvl5pPr>
            <a:lvl6pPr marL="5441823" indent="0">
              <a:buNone/>
              <a:defRPr sz="2100"/>
            </a:lvl6pPr>
            <a:lvl7pPr marL="6530188" indent="0">
              <a:buNone/>
              <a:defRPr sz="2100"/>
            </a:lvl7pPr>
            <a:lvl8pPr marL="7618552" indent="0">
              <a:buNone/>
              <a:defRPr sz="2100"/>
            </a:lvl8pPr>
            <a:lvl9pPr marL="8706917" indent="0">
              <a:buNone/>
              <a:defRPr sz="21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56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18883" y="549276"/>
            <a:ext cx="21939885" cy="2286000"/>
          </a:xfrm>
          <a:prstGeom prst="rect">
            <a:avLst/>
          </a:prstGeom>
        </p:spPr>
        <p:txBody>
          <a:bodyPr vert="horz" lIns="217673" tIns="108836" rIns="217673" bIns="108836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8883" y="3200401"/>
            <a:ext cx="21939885" cy="9051926"/>
          </a:xfrm>
          <a:prstGeom prst="rect">
            <a:avLst/>
          </a:prstGeom>
        </p:spPr>
        <p:txBody>
          <a:bodyPr vert="horz" lIns="217673" tIns="108836" rIns="217673" bIns="108836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18883" y="12712701"/>
            <a:ext cx="5688118" cy="730250"/>
          </a:xfrm>
          <a:prstGeom prst="rect">
            <a:avLst/>
          </a:prstGeom>
        </p:spPr>
        <p:txBody>
          <a:bodyPr vert="horz" lIns="217673" tIns="108836" rIns="217673" bIns="108836" rtlCol="0" anchor="ctr"/>
          <a:lstStyle>
            <a:lvl1pPr algn="l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9713-7925-7C45-AAF3-A6A003C9DDE7}" type="datetimeFigureOut">
              <a:rPr lang="en-US" smtClean="0"/>
              <a:t>9/16/2016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29031" y="12712701"/>
            <a:ext cx="7719589" cy="730250"/>
          </a:xfrm>
          <a:prstGeom prst="rect">
            <a:avLst/>
          </a:prstGeom>
        </p:spPr>
        <p:txBody>
          <a:bodyPr vert="horz" lIns="217673" tIns="108836" rIns="217673" bIns="108836" rtlCol="0" anchor="ctr"/>
          <a:lstStyle>
            <a:lvl1pPr algn="ct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0649" y="12712701"/>
            <a:ext cx="5688118" cy="730250"/>
          </a:xfrm>
          <a:prstGeom prst="rect">
            <a:avLst/>
          </a:prstGeom>
        </p:spPr>
        <p:txBody>
          <a:bodyPr vert="horz" lIns="217673" tIns="108836" rIns="217673" bIns="108836" rtlCol="0" anchor="ctr"/>
          <a:lstStyle>
            <a:lvl1pPr algn="r">
              <a:defRPr sz="2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610FC-7315-8745-8DBA-8D145E9F87E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hc" descr="NOT PROTECTIVELY MARKED"/>
          <p:cNvSpPr txBox="1"/>
          <p:nvPr userDrawn="1"/>
        </p:nvSpPr>
        <p:spPr>
          <a:xfrm>
            <a:off x="0" y="0"/>
            <a:ext cx="2437765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1400" b="1" i="0" u="none" baseline="0" smtClean="0">
                <a:solidFill>
                  <a:srgbClr val="000000"/>
                </a:solidFill>
                <a:latin typeface="arial" panose="020B0604020202020204" pitchFamily="34" charset="0"/>
              </a:rPr>
              <a:t>NOT PROTECTIVELY MARKED</a:t>
            </a:r>
            <a:endParaRPr lang="en-GB" sz="1400" b="1" i="0" u="none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fc" descr="NOT PROTECTIVELY MARKED"/>
          <p:cNvSpPr txBox="1"/>
          <p:nvPr userDrawn="1"/>
        </p:nvSpPr>
        <p:spPr>
          <a:xfrm>
            <a:off x="0" y="13439139"/>
            <a:ext cx="24377650" cy="307777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GB" sz="1400" b="1" i="0" u="none" baseline="0" smtClean="0">
                <a:solidFill>
                  <a:srgbClr val="000000"/>
                </a:solidFill>
                <a:latin typeface="arial" panose="020B0604020202020204" pitchFamily="34" charset="0"/>
              </a:rPr>
              <a:t>NOT PROTECTIVELY MARKED</a:t>
            </a:r>
            <a:endParaRPr lang="en-GB" sz="1400" b="1" i="0" u="none" baseline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296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88365" rtl="0" eaLnBrk="1" latinLnBrk="0" hangingPunct="1">
        <a:spcBef>
          <a:spcPct val="0"/>
        </a:spcBef>
        <a:buNone/>
        <a:defRPr sz="10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816273" indent="-816273" algn="l" defTabSz="1088365" rtl="0" eaLnBrk="1" latinLnBrk="0" hangingPunct="1">
        <a:spcBef>
          <a:spcPct val="20000"/>
        </a:spcBef>
        <a:buFont typeface="Arial"/>
        <a:buChar char="•"/>
        <a:defRPr sz="7600" kern="1200">
          <a:solidFill>
            <a:schemeClr val="tx1"/>
          </a:solidFill>
          <a:latin typeface="+mn-lt"/>
          <a:ea typeface="+mn-ea"/>
          <a:cs typeface="+mn-cs"/>
        </a:defRPr>
      </a:lvl1pPr>
      <a:lvl2pPr marL="1768592" indent="-680228" algn="l" defTabSz="1088365" rtl="0" eaLnBrk="1" latinLnBrk="0" hangingPunct="1">
        <a:spcBef>
          <a:spcPct val="20000"/>
        </a:spcBef>
        <a:buFont typeface="Arial"/>
        <a:buChar char="–"/>
        <a:defRPr sz="6700" kern="1200">
          <a:solidFill>
            <a:schemeClr val="tx1"/>
          </a:solidFill>
          <a:latin typeface="+mn-lt"/>
          <a:ea typeface="+mn-ea"/>
          <a:cs typeface="+mn-cs"/>
        </a:defRPr>
      </a:lvl2pPr>
      <a:lvl3pPr marL="2720912" indent="-544182" algn="l" defTabSz="1088365" rtl="0" eaLnBrk="1" latinLnBrk="0" hangingPunct="1">
        <a:spcBef>
          <a:spcPct val="20000"/>
        </a:spcBef>
        <a:buFont typeface="Arial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3pPr>
      <a:lvl4pPr marL="3809276" indent="-544182" algn="l" defTabSz="1088365" rtl="0" eaLnBrk="1" latinLnBrk="0" hangingPunct="1">
        <a:spcBef>
          <a:spcPct val="20000"/>
        </a:spcBef>
        <a:buFont typeface="Arial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97641" indent="-544182" algn="l" defTabSz="1088365" rtl="0" eaLnBrk="1" latinLnBrk="0" hangingPunct="1">
        <a:spcBef>
          <a:spcPct val="20000"/>
        </a:spcBef>
        <a:buFont typeface="Arial"/>
        <a:buChar char="»"/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5986005" indent="-544182" algn="l" defTabSz="1088365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074370" indent="-544182" algn="l" defTabSz="1088365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162735" indent="-544182" algn="l" defTabSz="1088365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251099" indent="-544182" algn="l" defTabSz="1088365" rtl="0" eaLnBrk="1" latinLnBrk="0" hangingPunct="1">
        <a:spcBef>
          <a:spcPct val="20000"/>
        </a:spcBef>
        <a:buFont typeface="Arial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88365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2pPr>
      <a:lvl3pPr marL="2176729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3pPr>
      <a:lvl4pPr marL="3265094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4pPr>
      <a:lvl5pPr marL="4353458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5pPr>
      <a:lvl6pPr marL="5441823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6pPr>
      <a:lvl7pPr marL="6530188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7pPr>
      <a:lvl8pPr marL="7618552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8pPr>
      <a:lvl9pPr marL="8706917" algn="l" defTabSz="1088365" rtl="0" eaLnBrk="1" latinLnBrk="0" hangingPunct="1">
        <a:defRPr sz="4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49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65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85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0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1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83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1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22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56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NP_WELSH_SLIDE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1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NP_WELSH_SLIDE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NP_WELSH_SLIDE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55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NP_WELSH_SLIDE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42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9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89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NP_WELSH_SLIDE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77650" cy="13712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85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0</Words>
  <Application>Microsoft Office PowerPoint</Application>
  <PresentationFormat>Custom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James Ford Design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Hannah Pingriff</dc:creator>
  <cp:lastModifiedBy>Claire Burgess</cp:lastModifiedBy>
  <cp:revision>55</cp:revision>
  <cp:lastPrinted>2016-09-15T15:59:16Z</cp:lastPrinted>
  <dcterms:created xsi:type="dcterms:W3CDTF">2016-09-14T10:27:11Z</dcterms:created>
  <dcterms:modified xsi:type="dcterms:W3CDTF">2016-09-16T09:15:19Z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67baf778-b161-4139-b0fb-4f071384bedd</vt:lpwstr>
  </property>
  <property fmtid="{D5CDD505-2E9C-101B-9397-08002B2CF9AE}" pid="3" name="HorizonClassification">
    <vt:lpwstr>NOT PROTECTIVELY MARKED</vt:lpwstr>
  </property>
</Properties>
</file>